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5F26"/>
    <a:srgbClr val="195F96"/>
    <a:srgbClr val="5D96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77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A1F47-B869-4179-A363-F4AAF056B50F}" type="datetimeFigureOut">
              <a:rPr lang="en-GB" smtClean="0"/>
              <a:t>28/07/2025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32CC9-9DCF-432E-85CE-0E63EAF2B4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53B4E-7365-A117-855E-A556E1D1D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7EA97-E2D0-A8DB-9358-8AC12A7B1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A5DFD-B995-1C66-E709-7274E65AC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78AC-651D-4633-BC9C-D039960877F5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9541E-5C7B-0974-BD6F-D0122D56A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B2592-14F7-FB44-0912-4F4EEE1CF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55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ED5B5-5823-3EAD-B415-497CF6D00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0078A-84C6-6CF8-9560-58F5ECE7E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1199C-596A-447C-A42E-8522CE474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A450-0CF8-49D3-9A0E-6DC8721EBF18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8E5EE-A360-2564-E36F-88ECA7AB8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42DF5-4D78-9056-B2FF-D5F57ACE2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30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DABF0D-9AD4-7767-BCBC-5DFE3F657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2EF3A-88DD-8065-4037-A724C1354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10C2A-8942-F842-4210-0C1F7664B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FB98-77AF-43E4-BF50-2A596AFE0BAA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B1853-83A3-DB8A-4754-91D0585F4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CB6A7-9CC1-A853-8140-7F49BED85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50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ED58-CCD3-CAE1-67F1-B57725B90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1076C-BCF6-9C4D-4845-AB3A3176B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9BEBD-E312-B96A-CFD4-8BCD930A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883B-916A-45D0-BC86-730F45DC2F9F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EDF47-9EEE-3C7F-AE9A-4624CFF3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F5724-89B8-053E-EA8D-BC199560B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35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7E3F5-F0F2-3AFC-DF73-A5F14F4F5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59F50-2E82-519C-0622-0CA2D6B22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970E7-69D7-58F5-E2C4-779A5436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B4A2-682E-4713-AB52-72BB0B27B395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BF924-F3D2-6456-6123-277020772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9248C-318C-749E-FDF3-5998BCEA5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170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E95D8-7435-ACA0-21C2-AD0B88AC6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8D5D0-7735-1643-1BBA-94673AD24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4A0DB-C83C-1471-D4E8-6F46DABA9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9E6E46-2C17-770D-B8E4-12030C3C7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7A8E-8446-4A6E-9FFD-884C931810E1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43CA1-F337-D80E-7A20-7633C553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460AF-87BC-F09E-D472-0DEDF6E6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89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B3D55-1196-40E2-97F5-0B4AC4BB7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64B69-9BAB-902E-6D39-7AFCB34D9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9D6A9-EBF4-36BF-514B-90E162164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8C6EE8-ADD7-9554-D388-ED5AE4713D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4CE3B-8CC0-64B6-6DD1-0FBD2679E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7D36D7-5DFD-EE48-2ECD-996BE949D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C13F-816E-4CC5-86E6-68A71D00C24F}" type="datetime1">
              <a:rPr lang="en-GB" smtClean="0"/>
              <a:t>28/07/2025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AA95CF-45A1-0E38-3D92-02FCCFB0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6167CA-F22F-0D96-5B88-3CE70AA4A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85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3BB85-7D16-2F6B-AFF4-81D3B6FDE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B436A6-C107-5471-6DE6-6673714C2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85D9-65BA-4FD9-A645-F7BB62BF700F}" type="datetime1">
              <a:rPr lang="en-GB" smtClean="0"/>
              <a:t>28/07/2025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319BEE-2EF2-0CE4-8407-1B02C922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989C81-ED0F-1620-6763-9035139E7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709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D3F4D9-60B2-A4DF-6451-CBEA8C80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1DD-D050-4FB1-AE81-7A3558EB575E}" type="datetime1">
              <a:rPr lang="en-GB" smtClean="0"/>
              <a:t>28/07/2025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32CBDA-F4CC-C0BD-BE86-D79D71844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E6655-5198-D3B7-8C41-663C9BCE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8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D3EA2-0D18-D9FF-1F12-3417EDF80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60E51-EB33-2B06-47AD-2097BD6B6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EC561-220C-F6D9-551C-888C57F36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232CF-018B-D8FA-2A31-0F41345D2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9FC6-1B6F-4D16-9887-8D60140C3A00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545B4-A3A9-691F-682A-2D44AB10A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A83911-650B-8699-1FBB-208AECA5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07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4E864-C291-EAD4-1AC4-9ECBF932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870DC4-10E5-3468-D387-9D70E11BD9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B91527-F75C-63A7-E96A-D57DC4997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9CFD64-E3B5-8E37-9D57-C055330AE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C994-A3B9-49F7-8D60-04DF8EACDE54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31514-1CEC-C533-A0E9-2A84F283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B78BF-4702-9007-FCBC-DD5631AE6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76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F396AC-E6E2-8F5C-FBF7-AE3084C7D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195C8-9632-793F-DE44-A2B2F762A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CABA6-C73C-810F-6FC6-93A177BE8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5B8A6-7DA9-4D23-91E2-081532059A8A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4C043-55CC-6BB8-2CFB-45916E5A0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ICCES 2025 September 12,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36AEA-1C4D-B409-984C-81A9F3FCB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98C3D-FE6B-4898-9958-1804A19A9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59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7370112A-974A-2306-0415-23D66C34BA2F}"/>
              </a:ext>
            </a:extLst>
          </p:cNvPr>
          <p:cNvSpPr/>
          <p:nvPr/>
        </p:nvSpPr>
        <p:spPr>
          <a:xfrm>
            <a:off x="-5478" y="5978751"/>
            <a:ext cx="1639725" cy="882651"/>
          </a:xfrm>
          <a:prstGeom prst="triangle">
            <a:avLst>
              <a:gd name="adj" fmla="val 0"/>
            </a:avLst>
          </a:prstGeom>
          <a:solidFill>
            <a:srgbClr val="965F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800708-E395-E394-4B78-7F0A28B6A4F1}"/>
              </a:ext>
            </a:extLst>
          </p:cNvPr>
          <p:cNvSpPr txBox="1"/>
          <p:nvPr/>
        </p:nvSpPr>
        <p:spPr>
          <a:xfrm>
            <a:off x="1937455" y="220764"/>
            <a:ext cx="829822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70C0"/>
                </a:solidFill>
              </a:rPr>
              <a:t>International Conference of the Centre for Environmental Sustainability (ICCES) 2025</a:t>
            </a:r>
          </a:p>
          <a:p>
            <a:pPr algn="ctr"/>
            <a:endParaRPr lang="en-GB" sz="1200" b="1" dirty="0">
              <a:solidFill>
                <a:srgbClr val="0070C0"/>
              </a:solidFill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</a:rPr>
              <a:t>September 12,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16A19B-7250-7202-D7A0-30333D1837F8}"/>
              </a:ext>
            </a:extLst>
          </p:cNvPr>
          <p:cNvSpPr txBox="1"/>
          <p:nvPr/>
        </p:nvSpPr>
        <p:spPr>
          <a:xfrm>
            <a:off x="933449" y="2247856"/>
            <a:ext cx="103250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Title of Your Presentation, Calibri, Font Size 40, Bold, Capitalize Each Word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A5BC64-49AF-8217-5B12-CC3FC37CB350}"/>
              </a:ext>
            </a:extLst>
          </p:cNvPr>
          <p:cNvSpPr txBox="1"/>
          <p:nvPr/>
        </p:nvSpPr>
        <p:spPr>
          <a:xfrm>
            <a:off x="933448" y="3751917"/>
            <a:ext cx="10325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>
                    <a:lumMod val="50000"/>
                  </a:schemeClr>
                </a:solidFill>
              </a:rPr>
              <a:t>Author’s Last name, Initials, Calibri, Font Size 24, Bold, List all authors, Underline Presenting Author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045C2-1118-718D-329B-8CC1EE5644EC}"/>
              </a:ext>
            </a:extLst>
          </p:cNvPr>
          <p:cNvSpPr txBox="1"/>
          <p:nvPr/>
        </p:nvSpPr>
        <p:spPr>
          <a:xfrm>
            <a:off x="933450" y="4796930"/>
            <a:ext cx="10325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Author’s Affiliations, Calibri, Font Size 20, Capitalize Each Word</a:t>
            </a:r>
          </a:p>
        </p:txBody>
      </p:sp>
      <p:pic>
        <p:nvPicPr>
          <p:cNvPr id="13" name="Picture 5" descr="http://www.pdn.ac.lk/uop/images/about/crest.jpg">
            <a:extLst>
              <a:ext uri="{FF2B5EF4-FFF2-40B4-BE49-F238E27FC236}">
                <a16:creationId xmlns:a16="http://schemas.microsoft.com/office/drawing/2014/main" id="{04137F59-FAFC-078F-36D6-D6C67F245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17" y="210768"/>
            <a:ext cx="14176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2C532AF9-9A42-48C0-72BF-F4A305CBB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5176" y="5488788"/>
            <a:ext cx="214630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1D871434-48E4-35AD-8ED3-549141708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ICCES 2025 September 12, 2025</a:t>
            </a:r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FE15AAEC-8AC2-9F0C-E7E8-AC65AEBE9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1</a:t>
            </a:fld>
            <a:endParaRPr lang="en-GB"/>
          </a:p>
        </p:txBody>
      </p:sp>
      <p:pic>
        <p:nvPicPr>
          <p:cNvPr id="3" name="Picture 2" descr="A logo with green and red leaves&#10;&#10;AI-generated content may be incorrect.">
            <a:extLst>
              <a:ext uri="{FF2B5EF4-FFF2-40B4-BE49-F238E27FC236}">
                <a16:creationId xmlns:a16="http://schemas.microsoft.com/office/drawing/2014/main" id="{8287ABD8-657D-BC47-5BDE-285500537A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6619" y="210768"/>
            <a:ext cx="2225045" cy="1722124"/>
          </a:xfrm>
          <a:prstGeom prst="rect">
            <a:avLst/>
          </a:prstGeom>
        </p:spPr>
      </p:pic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4A0B225C-8404-A6F2-C002-495AA9050DDF}"/>
              </a:ext>
            </a:extLst>
          </p:cNvPr>
          <p:cNvSpPr/>
          <p:nvPr/>
        </p:nvSpPr>
        <p:spPr>
          <a:xfrm>
            <a:off x="-1" y="5975348"/>
            <a:ext cx="1417639" cy="882651"/>
          </a:xfrm>
          <a:prstGeom prst="triangle">
            <a:avLst>
              <a:gd name="adj" fmla="val 0"/>
            </a:avLst>
          </a:prstGeom>
          <a:solidFill>
            <a:srgbClr val="195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7ABA1B1B-C514-8433-9CB5-27E234760D17}"/>
              </a:ext>
            </a:extLst>
          </p:cNvPr>
          <p:cNvSpPr/>
          <p:nvPr/>
        </p:nvSpPr>
        <p:spPr>
          <a:xfrm>
            <a:off x="1" y="6011694"/>
            <a:ext cx="1147864" cy="846306"/>
          </a:xfrm>
          <a:prstGeom prst="triangle">
            <a:avLst>
              <a:gd name="adj" fmla="val 0"/>
            </a:avLst>
          </a:prstGeom>
          <a:solidFill>
            <a:srgbClr val="5D96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72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9">
            <a:extLst>
              <a:ext uri="{FF2B5EF4-FFF2-40B4-BE49-F238E27FC236}">
                <a16:creationId xmlns:a16="http://schemas.microsoft.com/office/drawing/2014/main" id="{05AB9959-6667-C67D-F3CC-783192AD4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2260066"/>
            <a:ext cx="11193379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Time allocation for the presentation is 10 minutes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Presentation should include: Introduction, Methodology, Results and Discussion, Conclusions, and References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Use 1-2 slides per minute of your presentation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Write in point </a:t>
            </a:r>
            <a:r>
              <a:rPr lang="en-US" altLang="en-US" sz="2800"/>
              <a:t>form an  d </a:t>
            </a:r>
            <a:r>
              <a:rPr lang="en-US" altLang="en-US" sz="2800" dirty="0"/>
              <a:t>not as complete sentences, paragraphs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Include maximum of 6-7 points per slide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Avoid using distracting animations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Use a sanserif font (E.g.: Calibri), font size 28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Use graphs, figures and photographs where applicable 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F45087C-37C1-465A-0C56-203CC087AEE0}"/>
              </a:ext>
            </a:extLst>
          </p:cNvPr>
          <p:cNvSpPr txBox="1">
            <a:spLocks noChangeArrowheads="1"/>
          </p:cNvSpPr>
          <p:nvPr/>
        </p:nvSpPr>
        <p:spPr>
          <a:xfrm>
            <a:off x="285750" y="120959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4000" b="1" dirty="0">
                <a:solidFill>
                  <a:srgbClr val="0070C0"/>
                </a:solidFill>
                <a:latin typeface="+mn-lt"/>
              </a:rPr>
              <a:t>Titles, Calibri, Font Size 40, Bold 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549E8565-DB35-B595-8F91-FB83F6037786}"/>
              </a:ext>
            </a:extLst>
          </p:cNvPr>
          <p:cNvSpPr txBox="1">
            <a:spLocks noChangeArrowheads="1"/>
          </p:cNvSpPr>
          <p:nvPr/>
        </p:nvSpPr>
        <p:spPr>
          <a:xfrm>
            <a:off x="285750" y="1082079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200" dirty="0">
                <a:latin typeface="+mn-lt"/>
              </a:rPr>
              <a:t>Sub-Titles, Calibri, Font Size 32-36, Bold 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9352124-1BC8-37BC-F1DB-26DF50CE2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ICCES 2025 September 12, 2025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67323AD-7DFC-630A-DFAD-D1191DF5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8C3D-FE6B-4898-9958-1804A19A964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226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174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Nalin Suranjith Gama Arachchige</dc:creator>
  <cp:lastModifiedBy>Nalin Suranjith Gama Arachchige</cp:lastModifiedBy>
  <cp:revision>9</cp:revision>
  <dcterms:created xsi:type="dcterms:W3CDTF">2023-08-01T14:43:14Z</dcterms:created>
  <dcterms:modified xsi:type="dcterms:W3CDTF">2025-07-28T13:29:47Z</dcterms:modified>
</cp:coreProperties>
</file>